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B49CB"/>
    <a:srgbClr val="F2F4F8"/>
    <a:srgbClr val="1C7DDB"/>
    <a:srgbClr val="121619"/>
    <a:srgbClr val="F2F2F2"/>
    <a:srgbClr val="145579"/>
    <a:srgbClr val="3A6483"/>
    <a:srgbClr val="204E79"/>
    <a:srgbClr val="005493"/>
    <a:srgbClr val="F8F9F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57C7ACB-6BE4-4658-B8FD-01697384266C}" v="24" dt="2022-01-09T17:14:54.028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815"/>
    <p:restoredTop sz="85169"/>
  </p:normalViewPr>
  <p:slideViewPr>
    <p:cSldViewPr snapToGrid="0" snapToObjects="1">
      <p:cViewPr varScale="1">
        <p:scale>
          <a:sx n="73" d="100"/>
          <a:sy n="73" d="100"/>
        </p:scale>
        <p:origin x="1262" y="6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Matt Winder" userId="de73d42b-7f6d-493d-b39e-301591ee2ea0" providerId="ADAL" clId="{157C7ACB-6BE4-4658-B8FD-01697384266C}"/>
    <pc:docChg chg="undo custSel modSld">
      <pc:chgData name="Matt Winder" userId="de73d42b-7f6d-493d-b39e-301591ee2ea0" providerId="ADAL" clId="{157C7ACB-6BE4-4658-B8FD-01697384266C}" dt="2022-01-09T17:19:01.232" v="1240" actId="20577"/>
      <pc:docMkLst>
        <pc:docMk/>
      </pc:docMkLst>
      <pc:sldChg chg="modSp mod">
        <pc:chgData name="Matt Winder" userId="de73d42b-7f6d-493d-b39e-301591ee2ea0" providerId="ADAL" clId="{157C7ACB-6BE4-4658-B8FD-01697384266C}" dt="2022-01-09T15:29:51.478" v="28" actId="20577"/>
        <pc:sldMkLst>
          <pc:docMk/>
          <pc:sldMk cId="2987552906" sldId="264"/>
        </pc:sldMkLst>
        <pc:spChg chg="mod">
          <ac:chgData name="Matt Winder" userId="de73d42b-7f6d-493d-b39e-301591ee2ea0" providerId="ADAL" clId="{157C7ACB-6BE4-4658-B8FD-01697384266C}" dt="2022-01-09T15:29:51.478" v="28" actId="20577"/>
          <ac:spMkLst>
            <pc:docMk/>
            <pc:sldMk cId="2987552906" sldId="264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31:09.569" v="30" actId="20577"/>
        <pc:sldMkLst>
          <pc:docMk/>
          <pc:sldMk cId="1578726356" sldId="265"/>
        </pc:sldMkLst>
        <pc:spChg chg="mod">
          <ac:chgData name="Matt Winder" userId="de73d42b-7f6d-493d-b39e-301591ee2ea0" providerId="ADAL" clId="{157C7ACB-6BE4-4658-B8FD-01697384266C}" dt="2022-01-09T15:31:09.569" v="30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24:57.693" v="15" actId="20577"/>
        <pc:sldMkLst>
          <pc:docMk/>
          <pc:sldMk cId="779971636" sldId="266"/>
        </pc:sldMkLst>
        <pc:spChg chg="mod">
          <ac:chgData name="Matt Winder" userId="de73d42b-7f6d-493d-b39e-301591ee2ea0" providerId="ADAL" clId="{157C7ACB-6BE4-4658-B8FD-01697384266C}" dt="2022-01-09T15:24:57.693" v="15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addSp delSp modSp mod">
        <pc:chgData name="Matt Winder" userId="de73d42b-7f6d-493d-b39e-301591ee2ea0" providerId="ADAL" clId="{157C7ACB-6BE4-4658-B8FD-01697384266C}" dt="2022-01-09T16:23:53.193" v="71" actId="14100"/>
        <pc:sldMkLst>
          <pc:docMk/>
          <pc:sldMk cId="3865605948" sldId="269"/>
        </pc:sldMkLst>
        <pc:spChg chg="del mod">
          <ac:chgData name="Matt Winder" userId="de73d42b-7f6d-493d-b39e-301591ee2ea0" providerId="ADAL" clId="{157C7ACB-6BE4-4658-B8FD-01697384266C}" dt="2022-01-09T16:16:45.786" v="56" actId="478"/>
          <ac:spMkLst>
            <pc:docMk/>
            <pc:sldMk cId="3865605948" sldId="269"/>
            <ac:spMk id="3" creationId="{373827F3-F386-AA4E-80ED-D86DEF8C158D}"/>
          </ac:spMkLst>
        </pc:spChg>
        <pc:picChg chg="add del">
          <ac:chgData name="Matt Winder" userId="de73d42b-7f6d-493d-b39e-301591ee2ea0" providerId="ADAL" clId="{157C7ACB-6BE4-4658-B8FD-01697384266C}" dt="2022-01-09T15:45:53.096" v="36" actId="22"/>
          <ac:picMkLst>
            <pc:docMk/>
            <pc:sldMk cId="3865605948" sldId="269"/>
            <ac:picMk id="6" creationId="{C236C1E9-B52C-4CA2-BF19-7F0569FD7879}"/>
          </ac:picMkLst>
        </pc:picChg>
        <pc:picChg chg="add del">
          <ac:chgData name="Matt Winder" userId="de73d42b-7f6d-493d-b39e-301591ee2ea0" providerId="ADAL" clId="{157C7ACB-6BE4-4658-B8FD-01697384266C}" dt="2022-01-09T15:46:10.174" v="41" actId="22"/>
          <ac:picMkLst>
            <pc:docMk/>
            <pc:sldMk cId="3865605948" sldId="269"/>
            <ac:picMk id="8" creationId="{30766074-1893-4535-B4CA-0735E90B40B8}"/>
          </ac:picMkLst>
        </pc:picChg>
        <pc:picChg chg="add del mod">
          <ac:chgData name="Matt Winder" userId="de73d42b-7f6d-493d-b39e-301591ee2ea0" providerId="ADAL" clId="{157C7ACB-6BE4-4658-B8FD-01697384266C}" dt="2022-01-09T15:56:11.085" v="49" actId="478"/>
          <ac:picMkLst>
            <pc:docMk/>
            <pc:sldMk cId="3865605948" sldId="269"/>
            <ac:picMk id="10" creationId="{0AE2273F-0070-4294-AC94-73EE285EA1DB}"/>
          </ac:picMkLst>
        </pc:picChg>
        <pc:picChg chg="add mod">
          <ac:chgData name="Matt Winder" userId="de73d42b-7f6d-493d-b39e-301591ee2ea0" providerId="ADAL" clId="{157C7ACB-6BE4-4658-B8FD-01697384266C}" dt="2022-01-09T16:23:53.193" v="71" actId="14100"/>
          <ac:picMkLst>
            <pc:docMk/>
            <pc:sldMk cId="3865605948" sldId="269"/>
            <ac:picMk id="12" creationId="{953716CF-5DC2-42D1-BB1B-920C8D4520E6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7:18:30.032" v="1235" actId="20577"/>
        <pc:sldMkLst>
          <pc:docMk/>
          <pc:sldMk cId="2727850971" sldId="270"/>
        </pc:sldMkLst>
        <pc:spChg chg="add del">
          <ac:chgData name="Matt Winder" userId="de73d42b-7f6d-493d-b39e-301591ee2ea0" providerId="ADAL" clId="{157C7ACB-6BE4-4658-B8FD-01697384266C}" dt="2022-01-09T17:03:58.913" v="283"/>
          <ac:spMkLst>
            <pc:docMk/>
            <pc:sldMk cId="2727850971" sldId="270"/>
            <ac:spMk id="2" creationId="{0D4CDFCF-FB18-4F11-8CD8-3C45B82F29A2}"/>
          </ac:spMkLst>
        </pc:spChg>
        <pc:spChg chg="mod">
          <ac:chgData name="Matt Winder" userId="de73d42b-7f6d-493d-b39e-301591ee2ea0" providerId="ADAL" clId="{157C7ACB-6BE4-4658-B8FD-01697384266C}" dt="2022-01-09T17:18:30.032" v="1235" actId="20577"/>
          <ac:spMkLst>
            <pc:docMk/>
            <pc:sldMk cId="2727850971" sldId="270"/>
            <ac:spMk id="5" creationId="{1B07C49E-AFFC-EC46-8930-E4D428F5F943}"/>
          </ac:spMkLst>
        </pc:spChg>
        <pc:spChg chg="add del">
          <ac:chgData name="Matt Winder" userId="de73d42b-7f6d-493d-b39e-301591ee2ea0" providerId="ADAL" clId="{157C7ACB-6BE4-4658-B8FD-01697384266C}" dt="2022-01-09T17:04:11.427" v="285"/>
          <ac:spMkLst>
            <pc:docMk/>
            <pc:sldMk cId="2727850971" sldId="270"/>
            <ac:spMk id="6" creationId="{2CB52926-377A-4FDE-8194-3DA4DEBADE31}"/>
          </ac:spMkLst>
        </pc:spChg>
      </pc:sldChg>
      <pc:sldChg chg="modSp mod">
        <pc:chgData name="Matt Winder" userId="de73d42b-7f6d-493d-b39e-301591ee2ea0" providerId="ADAL" clId="{157C7ACB-6BE4-4658-B8FD-01697384266C}" dt="2022-01-09T15:31:33.942" v="32" actId="20577"/>
        <pc:sldMkLst>
          <pc:docMk/>
          <pc:sldMk cId="148114319" sldId="276"/>
        </pc:sldMkLst>
        <pc:spChg chg="mod">
          <ac:chgData name="Matt Winder" userId="de73d42b-7f6d-493d-b39e-301591ee2ea0" providerId="ADAL" clId="{157C7ACB-6BE4-4658-B8FD-01697384266C}" dt="2022-01-09T15:31:33.942" v="32" actId="20577"/>
          <ac:spMkLst>
            <pc:docMk/>
            <pc:sldMk cId="148114319" sldId="276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32:11.873" v="34" actId="20577"/>
        <pc:sldMkLst>
          <pc:docMk/>
          <pc:sldMk cId="1813711241" sldId="293"/>
        </pc:sldMkLst>
        <pc:spChg chg="mod">
          <ac:chgData name="Matt Winder" userId="de73d42b-7f6d-493d-b39e-301591ee2ea0" providerId="ADAL" clId="{157C7ACB-6BE4-4658-B8FD-01697384266C}" dt="2022-01-09T15:32:11.873" v="34" actId="20577"/>
          <ac:spMkLst>
            <pc:docMk/>
            <pc:sldMk cId="1813711241" sldId="293"/>
            <ac:spMk id="5" creationId="{1B07C49E-AFFC-EC46-8930-E4D428F5F943}"/>
          </ac:spMkLst>
        </pc:spChg>
      </pc:sldChg>
      <pc:sldChg chg="modSp mod">
        <pc:chgData name="Matt Winder" userId="de73d42b-7f6d-493d-b39e-301591ee2ea0" providerId="ADAL" clId="{157C7ACB-6BE4-4658-B8FD-01697384266C}" dt="2022-01-09T15:21:50.654" v="7" actId="20577"/>
        <pc:sldMkLst>
          <pc:docMk/>
          <pc:sldMk cId="280316088" sldId="299"/>
        </pc:sldMkLst>
        <pc:spChg chg="mod">
          <ac:chgData name="Matt Winder" userId="de73d42b-7f6d-493d-b39e-301591ee2ea0" providerId="ADAL" clId="{157C7ACB-6BE4-4658-B8FD-01697384266C}" dt="2022-01-09T15:21:50.654" v="7" actId="20577"/>
          <ac:spMkLst>
            <pc:docMk/>
            <pc:sldMk cId="280316088" sldId="299"/>
            <ac:spMk id="3" creationId="{AB0AB2AC-B7E6-6849-9AE9-697369407F8F}"/>
          </ac:spMkLst>
        </pc:spChg>
      </pc:sldChg>
      <pc:sldChg chg="modSp mod">
        <pc:chgData name="Matt Winder" userId="de73d42b-7f6d-493d-b39e-301591ee2ea0" providerId="ADAL" clId="{157C7ACB-6BE4-4658-B8FD-01697384266C}" dt="2022-01-09T15:22:21.697" v="13" actId="20577"/>
        <pc:sldMkLst>
          <pc:docMk/>
          <pc:sldMk cId="1385553969" sldId="302"/>
        </pc:sldMkLst>
        <pc:spChg chg="mod">
          <ac:chgData name="Matt Winder" userId="de73d42b-7f6d-493d-b39e-301591ee2ea0" providerId="ADAL" clId="{157C7ACB-6BE4-4658-B8FD-01697384266C}" dt="2022-01-09T15:22:21.697" v="13" actId="20577"/>
          <ac:spMkLst>
            <pc:docMk/>
            <pc:sldMk cId="1385553969" sldId="302"/>
            <ac:spMk id="3" creationId="{AB0AB2AC-B7E6-6849-9AE9-697369407F8F}"/>
          </ac:spMkLst>
        </pc:spChg>
      </pc:sldChg>
      <pc:sldChg chg="addSp delSp modSp mod">
        <pc:chgData name="Matt Winder" userId="de73d42b-7f6d-493d-b39e-301591ee2ea0" providerId="ADAL" clId="{157C7ACB-6BE4-4658-B8FD-01697384266C}" dt="2022-01-09T16:39:46.460" v="88" actId="14100"/>
        <pc:sldMkLst>
          <pc:docMk/>
          <pc:sldMk cId="3869789237" sldId="304"/>
        </pc:sldMkLst>
        <pc:spChg chg="del">
          <ac:chgData name="Matt Winder" userId="de73d42b-7f6d-493d-b39e-301591ee2ea0" providerId="ADAL" clId="{157C7ACB-6BE4-4658-B8FD-01697384266C}" dt="2022-01-09T16:22:26.169" v="58" actId="478"/>
          <ac:spMkLst>
            <pc:docMk/>
            <pc:sldMk cId="3869789237" sldId="304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39:46.460" v="88" actId="14100"/>
          <ac:picMkLst>
            <pc:docMk/>
            <pc:sldMk cId="3869789237" sldId="304"/>
            <ac:picMk id="6" creationId="{77979256-DC1B-41F9-AE00-85C9A1F4B5DC}"/>
          </ac:picMkLst>
        </pc:picChg>
      </pc:sldChg>
      <pc:sldChg chg="addSp delSp modSp mod modClrScheme chgLayout">
        <pc:chgData name="Matt Winder" userId="de73d42b-7f6d-493d-b39e-301591ee2ea0" providerId="ADAL" clId="{157C7ACB-6BE4-4658-B8FD-01697384266C}" dt="2022-01-09T16:35:55.072" v="80" actId="22"/>
        <pc:sldMkLst>
          <pc:docMk/>
          <pc:sldMk cId="80090182" sldId="305"/>
        </pc:sldMkLst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2" creationId="{B0F7246A-E970-4DE8-914C-D3B1602D8D4D}"/>
          </ac:spMkLst>
        </pc:spChg>
        <pc:spChg chg="del">
          <ac:chgData name="Matt Winder" userId="de73d42b-7f6d-493d-b39e-301591ee2ea0" providerId="ADAL" clId="{157C7ACB-6BE4-4658-B8FD-01697384266C}" dt="2022-01-09T16:33:47.655" v="72" actId="478"/>
          <ac:spMkLst>
            <pc:docMk/>
            <pc:sldMk cId="80090182" sldId="305"/>
            <ac:spMk id="3" creationId="{373827F3-F386-AA4E-80ED-D86DEF8C158D}"/>
          </ac:spMkLst>
        </pc:spChg>
        <pc:spChg chg="mod ord">
          <ac:chgData name="Matt Winder" userId="de73d42b-7f6d-493d-b39e-301591ee2ea0" providerId="ADAL" clId="{157C7ACB-6BE4-4658-B8FD-01697384266C}" dt="2022-01-09T16:34:36.950" v="75" actId="700"/>
          <ac:spMkLst>
            <pc:docMk/>
            <pc:sldMk cId="80090182" sldId="305"/>
            <ac:spMk id="5" creationId="{31BF7889-073A-E045-A3F2-45D63BD0FDC0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6" creationId="{BF6105C6-A013-48BC-AF16-DC5424E302A8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7" creationId="{D1423C31-BD86-404F-8CA4-9E9CF4B6F0E9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8" creationId="{6D8C0A1A-85D4-452E-BF61-E263611C2EC2}"/>
          </ac:spMkLst>
        </pc:spChg>
        <pc:spChg chg="add del mod ord">
          <ac:chgData name="Matt Winder" userId="de73d42b-7f6d-493d-b39e-301591ee2ea0" providerId="ADAL" clId="{157C7ACB-6BE4-4658-B8FD-01697384266C}" dt="2022-01-09T16:34:33.394" v="74" actId="700"/>
          <ac:spMkLst>
            <pc:docMk/>
            <pc:sldMk cId="80090182" sldId="305"/>
            <ac:spMk id="9" creationId="{FAB1B8E0-3DEA-4FB0-9FC5-C0387F81C064}"/>
          </ac:spMkLst>
        </pc:spChg>
        <pc:spChg chg="add del mod ord">
          <ac:chgData name="Matt Winder" userId="de73d42b-7f6d-493d-b39e-301591ee2ea0" providerId="ADAL" clId="{157C7ACB-6BE4-4658-B8FD-01697384266C}" dt="2022-01-09T16:35:03.746" v="77" actId="478"/>
          <ac:spMkLst>
            <pc:docMk/>
            <pc:sldMk cId="80090182" sldId="305"/>
            <ac:spMk id="10" creationId="{64896E16-4A0D-42E2-8D0E-7CD3262C5EE6}"/>
          </ac:spMkLst>
        </pc:spChg>
        <pc:spChg chg="add del mod ord">
          <ac:chgData name="Matt Winder" userId="de73d42b-7f6d-493d-b39e-301591ee2ea0" providerId="ADAL" clId="{157C7ACB-6BE4-4658-B8FD-01697384266C}" dt="2022-01-09T16:34:46.858" v="76" actId="22"/>
          <ac:spMkLst>
            <pc:docMk/>
            <pc:sldMk cId="80090182" sldId="305"/>
            <ac:spMk id="11" creationId="{B4D1D954-EF0F-4706-A4CE-4A714F32D3BF}"/>
          </ac:spMkLst>
        </pc:spChg>
        <pc:spChg chg="add del mod ord">
          <ac:chgData name="Matt Winder" userId="de73d42b-7f6d-493d-b39e-301591ee2ea0" providerId="ADAL" clId="{157C7ACB-6BE4-4658-B8FD-01697384266C}" dt="2022-01-09T16:35:55.072" v="80" actId="22"/>
          <ac:spMkLst>
            <pc:docMk/>
            <pc:sldMk cId="80090182" sldId="305"/>
            <ac:spMk id="12" creationId="{B5BE2D16-08CA-4DB4-B774-C4F2B31D1AF1}"/>
          </ac:spMkLst>
        </pc:spChg>
        <pc:picChg chg="add mod ord">
          <ac:chgData name="Matt Winder" userId="de73d42b-7f6d-493d-b39e-301591ee2ea0" providerId="ADAL" clId="{157C7ACB-6BE4-4658-B8FD-01697384266C}" dt="2022-01-09T16:34:46.858" v="76" actId="22"/>
          <ac:picMkLst>
            <pc:docMk/>
            <pc:sldMk cId="80090182" sldId="305"/>
            <ac:picMk id="14" creationId="{995F9B0C-A621-40AB-B5F1-97C310034530}"/>
          </ac:picMkLst>
        </pc:picChg>
        <pc:picChg chg="add mod ord">
          <ac:chgData name="Matt Winder" userId="de73d42b-7f6d-493d-b39e-301591ee2ea0" providerId="ADAL" clId="{157C7ACB-6BE4-4658-B8FD-01697384266C}" dt="2022-01-09T16:35:55.072" v="80" actId="22"/>
          <ac:picMkLst>
            <pc:docMk/>
            <pc:sldMk cId="80090182" sldId="305"/>
            <ac:picMk id="16" creationId="{2B7915B4-6118-44FE-A85E-5D1C1075E9C4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43:11.771" v="104" actId="14100"/>
        <pc:sldMkLst>
          <pc:docMk/>
          <pc:sldMk cId="3145340593" sldId="306"/>
        </pc:sldMkLst>
        <pc:spChg chg="del mod">
          <ac:chgData name="Matt Winder" userId="de73d42b-7f6d-493d-b39e-301591ee2ea0" providerId="ADAL" clId="{157C7ACB-6BE4-4658-B8FD-01697384266C}" dt="2022-01-09T16:42:13.717" v="92" actId="478"/>
          <ac:spMkLst>
            <pc:docMk/>
            <pc:sldMk cId="3145340593" sldId="306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43:11.771" v="104" actId="14100"/>
          <ac:picMkLst>
            <pc:docMk/>
            <pc:sldMk cId="3145340593" sldId="306"/>
            <ac:picMk id="6" creationId="{4D11B429-2DC5-4043-A1E8-28919F9C2BB8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39:59.848" v="90" actId="14100"/>
        <pc:sldMkLst>
          <pc:docMk/>
          <pc:sldMk cId="1106727586" sldId="307"/>
        </pc:sldMkLst>
        <pc:spChg chg="del">
          <ac:chgData name="Matt Winder" userId="de73d42b-7f6d-493d-b39e-301591ee2ea0" providerId="ADAL" clId="{157C7ACB-6BE4-4658-B8FD-01697384266C}" dt="2022-01-09T16:39:23.571" v="81" actId="478"/>
          <ac:spMkLst>
            <pc:docMk/>
            <pc:sldMk cId="1106727586" sldId="307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39:59.848" v="90" actId="14100"/>
          <ac:picMkLst>
            <pc:docMk/>
            <pc:sldMk cId="1106727586" sldId="307"/>
            <ac:picMk id="6" creationId="{417BCF33-54E7-43A9-91BE-B1567C2C7781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6:58:10.048" v="121" actId="14100"/>
        <pc:sldMkLst>
          <pc:docMk/>
          <pc:sldMk cId="706594483" sldId="308"/>
        </pc:sldMkLst>
        <pc:spChg chg="del">
          <ac:chgData name="Matt Winder" userId="de73d42b-7f6d-493d-b39e-301591ee2ea0" providerId="ADAL" clId="{157C7ACB-6BE4-4658-B8FD-01697384266C}" dt="2022-01-09T16:56:59.040" v="105" actId="478"/>
          <ac:spMkLst>
            <pc:docMk/>
            <pc:sldMk cId="706594483" sldId="308"/>
            <ac:spMk id="3" creationId="{373827F3-F386-AA4E-80ED-D86DEF8C158D}"/>
          </ac:spMkLst>
        </pc:spChg>
        <pc:picChg chg="add mod">
          <ac:chgData name="Matt Winder" userId="de73d42b-7f6d-493d-b39e-301591ee2ea0" providerId="ADAL" clId="{157C7ACB-6BE4-4658-B8FD-01697384266C}" dt="2022-01-09T16:58:10.048" v="121" actId="14100"/>
          <ac:picMkLst>
            <pc:docMk/>
            <pc:sldMk cId="706594483" sldId="308"/>
            <ac:picMk id="6" creationId="{9D994425-AD93-43F4-BB66-BB0CE9811132}"/>
          </ac:picMkLst>
        </pc:picChg>
      </pc:sldChg>
      <pc:sldChg chg="addSp delSp modSp mod">
        <pc:chgData name="Matt Winder" userId="de73d42b-7f6d-493d-b39e-301591ee2ea0" providerId="ADAL" clId="{157C7ACB-6BE4-4658-B8FD-01697384266C}" dt="2022-01-09T17:18:09.215" v="1208" actId="20577"/>
        <pc:sldMkLst>
          <pc:docMk/>
          <pc:sldMk cId="1794738657" sldId="309"/>
        </pc:sldMkLst>
        <pc:spChg chg="mod">
          <ac:chgData name="Matt Winder" userId="de73d42b-7f6d-493d-b39e-301591ee2ea0" providerId="ADAL" clId="{157C7ACB-6BE4-4658-B8FD-01697384266C}" dt="2022-01-09T17:18:09.215" v="1208" actId="20577"/>
          <ac:spMkLst>
            <pc:docMk/>
            <pc:sldMk cId="1794738657" sldId="309"/>
            <ac:spMk id="5" creationId="{1B07C49E-AFFC-EC46-8930-E4D428F5F943}"/>
          </ac:spMkLst>
        </pc:spChg>
        <pc:spChg chg="add del">
          <ac:chgData name="Matt Winder" userId="de73d42b-7f6d-493d-b39e-301591ee2ea0" providerId="ADAL" clId="{157C7ACB-6BE4-4658-B8FD-01697384266C}" dt="2022-01-09T17:08:44.097" v="559"/>
          <ac:spMkLst>
            <pc:docMk/>
            <pc:sldMk cId="1794738657" sldId="309"/>
            <ac:spMk id="7" creationId="{45735CA0-0F82-44C0-B2B8-01442AE80C3D}"/>
          </ac:spMkLst>
        </pc:spChg>
        <pc:picChg chg="add mod">
          <ac:chgData name="Matt Winder" userId="de73d42b-7f6d-493d-b39e-301591ee2ea0" providerId="ADAL" clId="{157C7ACB-6BE4-4658-B8FD-01697384266C}" dt="2022-01-09T17:13:39.446" v="943" actId="1076"/>
          <ac:picMkLst>
            <pc:docMk/>
            <pc:sldMk cId="1794738657" sldId="309"/>
            <ac:picMk id="6" creationId="{385C4894-E28B-4282-8E54-463CF2E772C6}"/>
          </ac:picMkLst>
        </pc:picChg>
      </pc:sldChg>
      <pc:sldChg chg="modSp mod">
        <pc:chgData name="Matt Winder" userId="de73d42b-7f6d-493d-b39e-301591ee2ea0" providerId="ADAL" clId="{157C7ACB-6BE4-4658-B8FD-01697384266C}" dt="2022-01-09T17:19:01.232" v="1240" actId="20577"/>
        <pc:sldMkLst>
          <pc:docMk/>
          <pc:sldMk cId="4010014743" sldId="310"/>
        </pc:sldMkLst>
        <pc:spChg chg="mod">
          <ac:chgData name="Matt Winder" userId="de73d42b-7f6d-493d-b39e-301591ee2ea0" providerId="ADAL" clId="{157C7ACB-6BE4-4658-B8FD-01697384266C}" dt="2022-01-09T17:19:01.232" v="1240" actId="20577"/>
          <ac:spMkLst>
            <pc:docMk/>
            <pc:sldMk cId="4010014743" sldId="310"/>
            <ac:spMk id="5" creationId="{1B07C49E-AFFC-EC46-8930-E4D428F5F943}"/>
          </ac:spMkLst>
        </pc:sp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jpeg>
</file>

<file path=ppt/media/image16.jpeg>
</file>

<file path=ppt/media/image17.jpeg>
</file>

<file path=ppt/media/image2.png>
</file>

<file path=ppt/media/image3.pn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1/9/2022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Capstone%20EDA%20Workbook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EDA%20with%20Data%20Visualization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Capstone%20EDA%20with%20SQL%20Workbook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Interactive%20Visual%20Analytics%20with%20Folium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Machine%20Learning%20Prediction%20lab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Data%20Collection%20API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tthewrwinder/LaunchSites/blob/master/Data%20Collection%20with%20Web%20Scraping.ipynb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data wrangling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EDA with data visualization notebook - GitHub</a:t>
            </a:r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EDA with SQL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interactive Folium map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predictive analysis lab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953716CF-5DC2-42D1-BB1B-920C8D4520E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851960"/>
            <a:ext cx="10610562" cy="38971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7979256-DC1B-41F9-AE00-85C9A1F4B5D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828800"/>
            <a:ext cx="10591673" cy="38362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Content Placeholder 13">
            <a:extLst>
              <a:ext uri="{FF2B5EF4-FFF2-40B4-BE49-F238E27FC236}">
                <a16:creationId xmlns:a16="http://schemas.microsoft.com/office/drawing/2014/main" id="{995F9B0C-A621-40AB-B5F1-97C310034530}"/>
              </a:ext>
            </a:extLst>
          </p:cNvPr>
          <p:cNvPicPr>
            <a:picLocks noGrp="1" noChangeAspect="1"/>
          </p:cNvPicPr>
          <p:nvPr>
            <p:ph sz="half" idx="1"/>
          </p:nvPr>
        </p:nvPicPr>
        <p:blipFill>
          <a:blip r:embed="rId3"/>
          <a:stretch>
            <a:fillRect/>
          </a:stretch>
        </p:blipFill>
        <p:spPr>
          <a:xfrm>
            <a:off x="871537" y="2243931"/>
            <a:ext cx="5114925" cy="3514725"/>
          </a:xfrm>
        </p:spPr>
      </p:pic>
      <p:pic>
        <p:nvPicPr>
          <p:cNvPr id="16" name="Content Placeholder 15">
            <a:extLst>
              <a:ext uri="{FF2B5EF4-FFF2-40B4-BE49-F238E27FC236}">
                <a16:creationId xmlns:a16="http://schemas.microsoft.com/office/drawing/2014/main" id="{2B7915B4-6118-44FE-A85E-5D1C1075E9C4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4"/>
          <a:stretch>
            <a:fillRect/>
          </a:stretch>
        </p:blipFill>
        <p:spPr>
          <a:xfrm>
            <a:off x="6881812" y="3329781"/>
            <a:ext cx="3762375" cy="1343025"/>
          </a:xfr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17BCF33-54E7-43A9-91BE-B1567C2C77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0" y="1776248"/>
            <a:ext cx="10612693" cy="38152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D11B429-2DC5-4043-A1E8-28919F9C2BB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1" y="1744717"/>
            <a:ext cx="10591672" cy="38467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9D994425-AD93-43F4-BB66-BB0CE98111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0012" y="1755228"/>
            <a:ext cx="10612691" cy="39413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There are 4 unique launch sites: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CCAFS LC-40, CCAFS SLC-40, KSC LC-39A and VAFB SLC-4E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were identified from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the following query: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distinct(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) from SPACEXTBL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is using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distinct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statement to return a list of unique values from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column of the SPACEXTBL table which contains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data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5 records where launch sites begin with `CCA`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1800" i="1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* from SPACEXTBL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	- select all records from the SpaceX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where </a:t>
            </a:r>
            <a:r>
              <a:rPr lang="en-US" sz="18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launch_site</a:t>
            </a: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like 'CCA%’ 	-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the % wildcard after CCA to allow for different values</a:t>
            </a:r>
            <a:b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18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LIMIT 5			- 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return only the first 5 results to meet the criteria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385C4894-E28B-4282-8E54-463CF2E772C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16559" y="2434369"/>
            <a:ext cx="9496425" cy="214816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total payload carried by NASA (CRS) boosters was 45,596 kg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These were identified from the SpaceX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DataSet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using the following query:</a:t>
            </a: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b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select sum(</a:t>
            </a:r>
            <a:r>
              <a:rPr lang="en-US" sz="2200" i="1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payload_mass__kg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_)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from SPACEXTBL</a:t>
            </a:r>
            <a:b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</a:b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	where customer = 'NASA (CRS)'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This query is using the </a:t>
            </a:r>
            <a:r>
              <a:rPr lang="en-US" sz="2200" i="1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function to sum all values in the 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payload_mass_kg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_ column of the SPACEXTBL table which was filtered on the customer with the name of NASA (CRS)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SpaceX API calls notebook - GitHub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Completed data collection with web scraping notebook -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GitHub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a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ping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  <a:hlinkClick r:id="rId3"/>
              </a:rPr>
              <a:t> notebook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1296</Words>
  <Application>Microsoft Office PowerPoint</Application>
  <PresentationFormat>Widescreen</PresentationFormat>
  <Paragraphs>217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4" baseType="lpstr">
      <vt:lpstr>Abadi</vt:lpstr>
      <vt:lpstr>Arial</vt:lpstr>
      <vt:lpstr>Calibri</vt:lpstr>
      <vt:lpstr>Calibri Light</vt:lpstr>
      <vt:lpstr>IBM Plex Mono SemiBold</vt:lpstr>
      <vt:lpstr>IBM Plex Mono Text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Matt Winder</cp:lastModifiedBy>
  <cp:revision>190</cp:revision>
  <dcterms:created xsi:type="dcterms:W3CDTF">2021-04-29T18:58:34Z</dcterms:created>
  <dcterms:modified xsi:type="dcterms:W3CDTF">2022-01-09T17:19:15Z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